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64" r:id="rId3"/>
    <p:sldId id="262" r:id="rId4"/>
    <p:sldId id="263" r:id="rId5"/>
    <p:sldId id="260" r:id="rId6"/>
    <p:sldId id="265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B88C0-F501-48A7-BDF6-BB8AC65579D3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215BB-8D38-4AAF-A280-3D1B7C0BFB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8452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70159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9696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18953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55730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480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5983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188721" y="5177790"/>
            <a:ext cx="9814560" cy="1200150"/>
          </a:xfrm>
          <a:prstGeom prst="rect">
            <a:avLst/>
          </a:prstGeom>
        </p:spPr>
        <p:txBody>
          <a:bodyPr/>
          <a:lstStyle>
            <a:lvl1pPr>
              <a:defRPr sz="576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60">
                <a:solidFill>
                  <a:srgbClr val="FFFFFF"/>
                </a:solidFill>
              </a:rPr>
              <a:t>Titeltekst</a:t>
            </a:r>
          </a:p>
        </p:txBody>
      </p:sp>
    </p:spTree>
    <p:extLst>
      <p:ext uri="{BB962C8B-B14F-4D97-AF65-F5344CB8AC3E}">
        <p14:creationId xmlns:p14="http://schemas.microsoft.com/office/powerpoint/2010/main" val="102625695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8000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0981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2750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3766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542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2743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8393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4010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46A03-7522-4DD5-8DE6-2577ACE3EA55}" type="datetimeFigureOut">
              <a:rPr lang="nl-NL" smtClean="0"/>
              <a:t>9-9-2020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B98BE-B7B7-4D80-8B4E-928030567A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269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image" Target="../media/image5.tiff"/><Relationship Id="rId7" Type="http://schemas.openxmlformats.org/officeDocument/2006/relationships/image" Target="../media/image9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10" Type="http://schemas.openxmlformats.org/officeDocument/2006/relationships/image" Target="../media/image12.tiff"/><Relationship Id="rId4" Type="http://schemas.openxmlformats.org/officeDocument/2006/relationships/image" Target="../media/image6.tiff"/><Relationship Id="rId9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820055" y="5869765"/>
            <a:ext cx="2488883" cy="696659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25944" y="985208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8962345" y="5158998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" name="Afbeelding 3" descr="Afbeelding met binnen, tafel, computer, computer&#10;&#10;Automatisch gegenereerde beschrijving">
            <a:extLst>
              <a:ext uri="{FF2B5EF4-FFF2-40B4-BE49-F238E27FC236}">
                <a16:creationId xmlns:a16="http://schemas.microsoft.com/office/drawing/2014/main" id="{71D69080-B5DA-4997-87A4-87812F3FE6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054" y="0"/>
            <a:ext cx="9144000" cy="6858000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8BFC861B-ACBC-4567-8B20-03A503FD1DDA}"/>
              </a:ext>
            </a:extLst>
          </p:cNvPr>
          <p:cNvSpPr/>
          <p:nvPr/>
        </p:nvSpPr>
        <p:spPr>
          <a:xfrm>
            <a:off x="8433279" y="1232817"/>
            <a:ext cx="326243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Festive</a:t>
            </a:r>
            <a:endParaRPr lang="nl-NL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nl-NL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flash</a:t>
            </a:r>
            <a:r>
              <a:rPr lang="nl-NL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light</a:t>
            </a:r>
            <a:endParaRPr lang="nl-NL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901629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nstallatiedraad - Wik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 descr="Afbeelding met kabel&#10;&#10;Automatisch gegenereerde beschrijving">
            <a:extLst>
              <a:ext uri="{FF2B5EF4-FFF2-40B4-BE49-F238E27FC236}">
                <a16:creationId xmlns:a16="http://schemas.microsoft.com/office/drawing/2014/main" id="{82EEBF8B-3579-47E4-850E-0E4C76DAF2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946860" y="3612860"/>
            <a:ext cx="3895725" cy="259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353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kstvak 21">
            <a:extLst>
              <a:ext uri="{FF2B5EF4-FFF2-40B4-BE49-F238E27FC236}">
                <a16:creationId xmlns:a16="http://schemas.microsoft.com/office/drawing/2014/main" id="{5D139463-6F7F-C843-9175-A761D201AA95}"/>
              </a:ext>
            </a:extLst>
          </p:cNvPr>
          <p:cNvSpPr txBox="1"/>
          <p:nvPr/>
        </p:nvSpPr>
        <p:spPr>
          <a:xfrm>
            <a:off x="621216" y="988748"/>
            <a:ext cx="6184145" cy="5816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324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GOEDE GELEIDERS</a:t>
            </a:r>
            <a:endParaRPr lang="nl-NL" sz="3240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  <a:sym typeface="Gill San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95F7DC7-18B5-B641-8D11-70469F2BD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57" y="648320"/>
            <a:ext cx="3177540" cy="206883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4A6E89B9-BB9F-3144-AF70-CCE19B5AF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397" y="1849783"/>
            <a:ext cx="2068830" cy="206883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915EBB6-CB5C-B643-A7FE-17F42449A4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2551" y="815368"/>
            <a:ext cx="2758440" cy="206883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ACC885A-D7EE-E548-876E-17C4933DB2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3698" y="771052"/>
            <a:ext cx="2080260" cy="2080260"/>
          </a:xfrm>
          <a:prstGeom prst="rect">
            <a:avLst/>
          </a:prstGeom>
        </p:spPr>
      </p:pic>
      <p:grpSp>
        <p:nvGrpSpPr>
          <p:cNvPr id="8" name="Groep 7">
            <a:extLst>
              <a:ext uri="{FF2B5EF4-FFF2-40B4-BE49-F238E27FC236}">
                <a16:creationId xmlns:a16="http://schemas.microsoft.com/office/drawing/2014/main" id="{1615A34C-9B00-9C4B-B213-A5D66765B4FF}"/>
              </a:ext>
            </a:extLst>
          </p:cNvPr>
          <p:cNvGrpSpPr/>
          <p:nvPr/>
        </p:nvGrpSpPr>
        <p:grpSpPr>
          <a:xfrm>
            <a:off x="621216" y="3577735"/>
            <a:ext cx="11081736" cy="2141640"/>
            <a:chOff x="-16766" y="4781794"/>
            <a:chExt cx="12313040" cy="2306003"/>
          </a:xfrm>
        </p:grpSpPr>
        <p:pic>
          <p:nvPicPr>
            <p:cNvPr id="9" name="Afbeelding 8">
              <a:extLst>
                <a:ext uri="{FF2B5EF4-FFF2-40B4-BE49-F238E27FC236}">
                  <a16:creationId xmlns:a16="http://schemas.microsoft.com/office/drawing/2014/main" id="{CD60A35D-04F1-4542-A3E5-756E4C55F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16766" y="4789097"/>
              <a:ext cx="1762337" cy="2298700"/>
            </a:xfrm>
            <a:prstGeom prst="rect">
              <a:avLst/>
            </a:prstGeom>
          </p:spPr>
        </p:pic>
        <p:pic>
          <p:nvPicPr>
            <p:cNvPr id="10" name="Afbeelding 9">
              <a:extLst>
                <a:ext uri="{FF2B5EF4-FFF2-40B4-BE49-F238E27FC236}">
                  <a16:creationId xmlns:a16="http://schemas.microsoft.com/office/drawing/2014/main" id="{767AC8D8-C8BB-C64D-850F-755BE13BA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167314" y="4789097"/>
              <a:ext cx="2298700" cy="22987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A29F67C1-0605-454A-8707-A7410A179A7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887757" y="4789096"/>
              <a:ext cx="3013199" cy="2259900"/>
            </a:xfrm>
            <a:prstGeom prst="rect">
              <a:avLst/>
            </a:prstGeom>
          </p:spPr>
        </p:pic>
        <p:pic>
          <p:nvPicPr>
            <p:cNvPr id="12" name="Afbeelding 11">
              <a:extLst>
                <a:ext uri="{FF2B5EF4-FFF2-40B4-BE49-F238E27FC236}">
                  <a16:creationId xmlns:a16="http://schemas.microsoft.com/office/drawing/2014/main" id="{0DB9F29D-568A-FE42-9FAA-B43E5D79A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263689" y="4781794"/>
              <a:ext cx="4032585" cy="22668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98252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16200000">
            <a:off x="7378557" y="5099526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6D91679-7082-724F-B386-F30126460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630" y="1925257"/>
            <a:ext cx="6197315" cy="2954054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31428BE7-5CE7-3343-87F8-1F61EC5AD97D}"/>
              </a:ext>
            </a:extLst>
          </p:cNvPr>
          <p:cNvSpPr txBox="1"/>
          <p:nvPr/>
        </p:nvSpPr>
        <p:spPr>
          <a:xfrm>
            <a:off x="10233992" y="3060085"/>
            <a:ext cx="1459828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Lampje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24017E0C-A113-4541-935D-B04F462CB066}"/>
              </a:ext>
            </a:extLst>
          </p:cNvPr>
          <p:cNvCxnSpPr>
            <a:cxnSpLocks/>
          </p:cNvCxnSpPr>
          <p:nvPr/>
        </p:nvCxnSpPr>
        <p:spPr>
          <a:xfrm flipH="1">
            <a:off x="8884047" y="3267833"/>
            <a:ext cx="1148843" cy="1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041E69DE-8CB6-6749-B2A8-13111B3D35CF}"/>
              </a:ext>
            </a:extLst>
          </p:cNvPr>
          <p:cNvCxnSpPr>
            <a:cxnSpLocks/>
          </p:cNvCxnSpPr>
          <p:nvPr/>
        </p:nvCxnSpPr>
        <p:spPr>
          <a:xfrm>
            <a:off x="1204000" y="3338695"/>
            <a:ext cx="868721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Tekstvak 15">
            <a:extLst>
              <a:ext uri="{FF2B5EF4-FFF2-40B4-BE49-F238E27FC236}">
                <a16:creationId xmlns:a16="http://schemas.microsoft.com/office/drawing/2014/main" id="{0AED6760-CD1D-FB42-AE2B-3ECAD4BDFF9A}"/>
              </a:ext>
            </a:extLst>
          </p:cNvPr>
          <p:cNvSpPr txBox="1"/>
          <p:nvPr/>
        </p:nvSpPr>
        <p:spPr>
          <a:xfrm>
            <a:off x="612893" y="1925257"/>
            <a:ext cx="1459828" cy="7478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Batterij of </a:t>
            </a:r>
          </a:p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stopcontact</a:t>
            </a:r>
          </a:p>
        </p:txBody>
      </p: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B7162865-ED57-B641-A56D-A7F7AB854C18}"/>
              </a:ext>
            </a:extLst>
          </p:cNvPr>
          <p:cNvCxnSpPr>
            <a:cxnSpLocks/>
          </p:cNvCxnSpPr>
          <p:nvPr/>
        </p:nvCxnSpPr>
        <p:spPr>
          <a:xfrm>
            <a:off x="1204000" y="2895691"/>
            <a:ext cx="0" cy="443004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non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06788087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074" name="Picture 2" descr="Space Projector diapack - Fairytales kopen? - Nenk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0" b="6141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134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Kartonnen Dier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" y="-200723"/>
            <a:ext cx="4450120" cy="445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Platte vorm Halloween decoratie spook (2) 8 x 10 cm dikte 1 m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574" y="134760"/>
            <a:ext cx="2329773" cy="307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Platte vorm Halloween decoratie doodshoofd/schedel 10 x 7,5 c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903" y="886747"/>
            <a:ext cx="1845914" cy="245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christmaholic.nl/wp-content/uploads/2013/11/Huisje-WIntertijd6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79090" y="677660"/>
            <a:ext cx="2892813" cy="216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Koekenvrouwtj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093" y="3208871"/>
            <a:ext cx="3674084" cy="3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Bloem, vorm, als, an, atom, met, zeshoekige, center Gratis ..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561" y="3757632"/>
            <a:ext cx="2453596" cy="2453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Zon spiraalvorm Gratis Ico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18" y="4189573"/>
            <a:ext cx="2175030" cy="217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4" descr="https://www.bakerross.nl/media/catalog/product/cache/091fccd117e158c6452fa011d67fe1fd/g/i/giant-wooden-display-tree2-af111w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640" y="3757632"/>
            <a:ext cx="2988527" cy="2988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06007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8</Words>
  <Application>Microsoft Office PowerPoint</Application>
  <PresentationFormat>Breedbeeld</PresentationFormat>
  <Paragraphs>6</Paragraphs>
  <Slides>6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Gill Sans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2</cp:revision>
  <dcterms:created xsi:type="dcterms:W3CDTF">2020-09-09T10:30:53Z</dcterms:created>
  <dcterms:modified xsi:type="dcterms:W3CDTF">2020-09-09T10:53:08Z</dcterms:modified>
</cp:coreProperties>
</file>